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19096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br>
              <a:rPr lang="en-GB" sz="1050" dirty="0"/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A5 Notizbuch aus recyceltem Kunstleder mit Softcover und 80 linierten Seiten aus Recyclingpapier. Mit farblich abgestimmten Lesezeichen und Gummiband. 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169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br>
              <a:rPr lang="en-GB" sz="800" dirty="0"/>
            </a:br>
            <a:r>
              <a:rPr lang="en-GB" sz="1000" dirty="0"/>
              <a:t>RPET felt covered noteboOK with 80 lined sheets in recycled paper. With boOKmark, rubber strap and pen holder. A5 size</a:t>
            </a:r>
            <a:r>
              <a:rPr lang="en-US" sz="1000" dirty="0"/>
              <a:t>.</a:t>
            </a:r>
            <a:br>
              <a:rPr lang="hu-HU" sz="1000" dirty="0"/>
            </a:b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297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br>
              <a:rPr lang="en-GB" sz="8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Dokumentenmappe im A5-Format aus RPET-Filz mit einer Fronttasche und mehreren Organizerfächern innen. Enthält einen Notizblock mit 20 linierten Seiten aus recyceltem Papier.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Sichere Dir den Platz für Deine Marke in jedem Arbeitsbereich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Helfe Deinen Kunden, ihren Arbeitsplatz zu personalisieren und sich mit modernen und stylischen Accessoires zu umgeben. Finde die idealen Artikel und mache Deine Marke zu einem Teil des Arbeitsalltags.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16292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USB-Ladekabelset und Wireless-Fast-Charger (15W) aus ökologischem Weizenstroh-Kunststoff in magnetischem Bambusetui mit Trageschlaufe. Inklusive USB-C-Kabel mit USB-, Micro-USB- und Lightning-Adapter.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RPET-Mauspad mit ergonomischer Handgelenkauflage und rutschfester Unterlage aus Gummi.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226805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Notizbuch mit individuellem Einband aus Samenpapier und individueller Innenseiten.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47389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52651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48644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6621</TotalTime>
  <Words>233</Words>
  <Application>Microsoft Office PowerPoint</Application>
  <PresentationFormat>Egyéni</PresentationFormat>
  <Paragraphs>24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150</cp:revision>
  <cp:lastPrinted>2020-10-14T10:13:42Z</cp:lastPrinted>
  <dcterms:created xsi:type="dcterms:W3CDTF">2020-04-21T06:52:21Z</dcterms:created>
  <dcterms:modified xsi:type="dcterms:W3CDTF">2025-02-11T09:51:35Z</dcterms:modified>
  <cp:category/>
</cp:coreProperties>
</file>